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56" r:id="rId2"/>
    <p:sldId id="276" r:id="rId3"/>
    <p:sldId id="277" r:id="rId4"/>
    <p:sldId id="278" r:id="rId5"/>
    <p:sldId id="279" r:id="rId6"/>
    <p:sldId id="280" r:id="rId7"/>
    <p:sldId id="281" r:id="rId8"/>
    <p:sldId id="282" r:id="rId9"/>
    <p:sldId id="266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87" autoAdjust="0"/>
    <p:restoredTop sz="94660"/>
  </p:normalViewPr>
  <p:slideViewPr>
    <p:cSldViewPr>
      <p:cViewPr>
        <p:scale>
          <a:sx n="50" d="100"/>
          <a:sy n="50" d="100"/>
        </p:scale>
        <p:origin x="-996" y="-4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155E40-D3BE-4949-80CE-D1193A44A06D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24BECE-4E47-4C8E-9D56-B25EBE5CC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3273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049876-DBE3-49D3-85AB-CC4BE6432C7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8451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01E3B1-823D-485D-B023-BFF1E621E46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31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BB1E3A-B9B8-4ADD-AED3-46F3A0BFBA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46678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8E7A723-05BC-453D-A414-8265AFAE9F5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1851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C5303E-2B0E-4D9F-8499-14F9226BD1B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131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13FC0F-EC38-4321-9132-2D33EDD183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346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A161FD-FFDB-42AE-8916-1D338A6A7D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2993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1DD497-BE37-4433-97D1-DFCEF6FE50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9300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85ACE1-8B8C-4485-9CD3-83C607E4F38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5377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080C9A-7F88-44D5-AA18-DE9B8AED78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9914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806260-2F8A-4A93-A27F-A45800AA09F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6150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8B8246-1965-4896-B885-D3CC2133C6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1560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EFE3C25-BA40-4F7B-ACA8-D8FCB1FEE93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sz="3200" dirty="0">
                <a:solidFill>
                  <a:schemeClr val="folHlink"/>
                </a:solidFill>
              </a:rPr>
              <a:t>Me llamo________ Clase </a:t>
            </a:r>
            <a:r>
              <a:rPr lang="en-US" altLang="en-US" sz="3200" dirty="0" smtClean="0">
                <a:solidFill>
                  <a:schemeClr val="folHlink"/>
                </a:solidFill>
              </a:rPr>
              <a:t>702</a:t>
            </a:r>
            <a:r>
              <a:rPr lang="en-US" altLang="en-US" sz="3200" dirty="0" smtClean="0">
                <a:solidFill>
                  <a:schemeClr val="folHlink"/>
                </a:solidFill>
              </a:rPr>
              <a:t/>
            </a:r>
            <a:br>
              <a:rPr lang="en-US" altLang="en-US" sz="3200" dirty="0" smtClean="0">
                <a:solidFill>
                  <a:schemeClr val="folHlink"/>
                </a:solidFill>
              </a:rPr>
            </a:br>
            <a:r>
              <a:rPr lang="en-US" altLang="en-US" sz="3200" dirty="0" smtClean="0">
                <a:solidFill>
                  <a:schemeClr val="folHlink"/>
                </a:solidFill>
              </a:rPr>
              <a:t>La </a:t>
            </a:r>
            <a:r>
              <a:rPr lang="en-US" altLang="en-US" sz="3200" dirty="0">
                <a:solidFill>
                  <a:schemeClr val="folHlink"/>
                </a:solidFill>
              </a:rPr>
              <a:t>fecha es el </a:t>
            </a:r>
            <a:r>
              <a:rPr lang="en-US" altLang="en-US" sz="3200" dirty="0" smtClean="0">
                <a:solidFill>
                  <a:schemeClr val="folHlink"/>
                </a:solidFill>
              </a:rPr>
              <a:t>10 </a:t>
            </a:r>
            <a:r>
              <a:rPr lang="en-US" altLang="en-US" sz="3200" dirty="0">
                <a:solidFill>
                  <a:schemeClr val="folHlink"/>
                </a:solidFill>
              </a:rPr>
              <a:t>de </a:t>
            </a:r>
            <a:r>
              <a:rPr lang="en-US" altLang="en-US" sz="3200" dirty="0" err="1" smtClean="0">
                <a:solidFill>
                  <a:schemeClr val="folHlink"/>
                </a:solidFill>
              </a:rPr>
              <a:t>noviembre</a:t>
            </a:r>
            <a:r>
              <a:rPr lang="en-US" altLang="en-US" sz="3200" dirty="0" smtClean="0">
                <a:solidFill>
                  <a:schemeClr val="folHlink"/>
                </a:solidFill>
              </a:rPr>
              <a:t> </a:t>
            </a:r>
            <a:r>
              <a:rPr lang="en-US" altLang="en-US" sz="3200" dirty="0">
                <a:solidFill>
                  <a:schemeClr val="folHlink"/>
                </a:solidFill>
              </a:rPr>
              <a:t>del </a:t>
            </a:r>
            <a:r>
              <a:rPr lang="en-US" altLang="en-US" sz="3200" dirty="0" smtClean="0">
                <a:solidFill>
                  <a:schemeClr val="folHlink"/>
                </a:solidFill>
              </a:rPr>
              <a:t>2017</a:t>
            </a:r>
            <a:endParaRPr lang="en-US" altLang="en-US" sz="32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1066800"/>
            <a:ext cx="9144000" cy="55626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20: </a:t>
            </a:r>
            <a:r>
              <a:rPr lang="es-ES_tradnl" altLang="en-US" dirty="0"/>
              <a:t>¿Qué comes en un restaurante latino</a:t>
            </a:r>
            <a:r>
              <a:rPr lang="es-ES_tradnl" altLang="en-US" dirty="0" smtClean="0"/>
              <a:t>?</a:t>
            </a:r>
          </a:p>
          <a:p>
            <a:pPr>
              <a:buNone/>
            </a:pPr>
            <a:r>
              <a:rPr lang="es-ES_tradnl" altLang="en-US" sz="2800" i="1" dirty="0">
                <a:solidFill>
                  <a:srgbClr val="92D050"/>
                </a:solidFill>
              </a:rPr>
              <a:t>L.O.:  To </a:t>
            </a:r>
            <a:r>
              <a:rPr lang="es-ES_tradnl" altLang="en-US" sz="2800" i="1" dirty="0" err="1">
                <a:solidFill>
                  <a:srgbClr val="92D050"/>
                </a:solidFill>
              </a:rPr>
              <a:t>learn</a:t>
            </a:r>
            <a:r>
              <a:rPr lang="es-ES_tradnl" altLang="en-US" sz="2800" i="1" dirty="0">
                <a:solidFill>
                  <a:srgbClr val="92D050"/>
                </a:solidFill>
              </a:rPr>
              <a:t> restaurant and </a:t>
            </a:r>
            <a:r>
              <a:rPr lang="es-ES_tradnl" altLang="en-US" sz="2800" i="1" dirty="0" err="1">
                <a:solidFill>
                  <a:srgbClr val="92D050"/>
                </a:solidFill>
              </a:rPr>
              <a:t>meal</a:t>
            </a:r>
            <a:r>
              <a:rPr lang="es-ES_tradnl" altLang="en-US" sz="2800" i="1" dirty="0">
                <a:solidFill>
                  <a:srgbClr val="92D050"/>
                </a:solidFill>
              </a:rPr>
              <a:t> </a:t>
            </a:r>
            <a:r>
              <a:rPr lang="es-ES_tradnl" altLang="en-US" sz="2800" i="1" dirty="0" err="1">
                <a:solidFill>
                  <a:srgbClr val="92D050"/>
                </a:solidFill>
              </a:rPr>
              <a:t>taking</a:t>
            </a:r>
            <a:r>
              <a:rPr lang="es-ES_tradnl" altLang="en-US" sz="2800" i="1" dirty="0">
                <a:solidFill>
                  <a:srgbClr val="92D050"/>
                </a:solidFill>
              </a:rPr>
              <a:t> </a:t>
            </a:r>
            <a:r>
              <a:rPr lang="es-ES_tradnl" altLang="en-US" sz="2800" i="1" dirty="0" err="1">
                <a:solidFill>
                  <a:srgbClr val="92D050"/>
                </a:solidFill>
              </a:rPr>
              <a:t>vocabulary</a:t>
            </a:r>
            <a:endParaRPr lang="es-ES_tradnl" altLang="en-US" sz="2800" i="1" dirty="0">
              <a:solidFill>
                <a:srgbClr val="92D050"/>
              </a:solidFill>
            </a:endParaRPr>
          </a:p>
          <a:p>
            <a:pPr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Actividad Inicial: </a:t>
            </a:r>
            <a:r>
              <a:rPr lang="es-ES_tradnl" altLang="en-US" b="1" dirty="0" smtClean="0">
                <a:solidFill>
                  <a:srgbClr val="FFC000"/>
                </a:solidFill>
              </a:rPr>
              <a:t> </a:t>
            </a:r>
            <a:r>
              <a:rPr lang="es-ES_tradnl" altLang="en-US" dirty="0" smtClean="0"/>
              <a:t>Copia </a:t>
            </a:r>
            <a:r>
              <a:rPr lang="es-ES_tradnl" altLang="en-US" dirty="0"/>
              <a:t>y responde:</a:t>
            </a:r>
          </a:p>
          <a:p>
            <a:pPr marL="514350" indent="-514350">
              <a:buFontTx/>
              <a:buAutoNum type="arabicPeriod"/>
            </a:pPr>
            <a:r>
              <a:rPr lang="es-ES_tradnl" altLang="en-US" dirty="0" smtClean="0"/>
              <a:t>¿Qué desayunas en la mañana?</a:t>
            </a:r>
          </a:p>
          <a:p>
            <a:pPr marL="514350" indent="-514350">
              <a:buFontTx/>
              <a:buAutoNum type="arabicPeriod"/>
            </a:pPr>
            <a:endParaRPr lang="es-ES_tradnl" altLang="en-US" dirty="0"/>
          </a:p>
          <a:p>
            <a:pPr>
              <a:buFontTx/>
              <a:buNone/>
            </a:pPr>
            <a:r>
              <a:rPr lang="es-ES_tradnl" altLang="en-US" dirty="0"/>
              <a:t>2. </a:t>
            </a:r>
            <a:r>
              <a:rPr lang="es-ES_tradnl" altLang="en-US" dirty="0" smtClean="0"/>
              <a:t>¿Qué bebes cuando tienes sed?</a:t>
            </a:r>
          </a:p>
          <a:p>
            <a:pPr>
              <a:buFontTx/>
              <a:buNone/>
            </a:pPr>
            <a:endParaRPr lang="es-ES_tradnl" altLang="en-US" dirty="0"/>
          </a:p>
          <a:p>
            <a:pPr>
              <a:buFontTx/>
              <a:buNone/>
            </a:pPr>
            <a:r>
              <a:rPr lang="es-ES_tradnl" altLang="en-US" dirty="0"/>
              <a:t>3. </a:t>
            </a:r>
            <a:r>
              <a:rPr lang="es-ES_tradnl" altLang="en-US" dirty="0" smtClean="0"/>
              <a:t>¿Cuál es tu postre favorito?</a:t>
            </a:r>
          </a:p>
          <a:p>
            <a:pPr>
              <a:buFontTx/>
              <a:buNone/>
            </a:pPr>
            <a:r>
              <a:rPr lang="es-ES_tradnl" altLang="en-US" dirty="0" smtClean="0"/>
              <a:t>4</a:t>
            </a:r>
            <a:r>
              <a:rPr lang="es-ES_tradnl" altLang="en-US" dirty="0"/>
              <a:t>. </a:t>
            </a:r>
            <a:r>
              <a:rPr lang="es-ES_tradnl" altLang="en-US" dirty="0" smtClean="0"/>
              <a:t>¿Te gusta comer pescado o pollo?  </a:t>
            </a: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305800" cy="4525963"/>
          </a:xfrm>
        </p:spPr>
        <p:txBody>
          <a:bodyPr/>
          <a:lstStyle/>
          <a:p>
            <a:r>
              <a:rPr lang="en-US" dirty="0" smtClean="0"/>
              <a:t>TEXTBOOK:</a:t>
            </a:r>
          </a:p>
          <a:p>
            <a:pPr lvl="1"/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dirty="0" smtClean="0"/>
              <a:t>y </a:t>
            </a:r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tabla</a:t>
            </a:r>
            <a:r>
              <a:rPr lang="en-US" dirty="0" smtClean="0"/>
              <a:t> del </a:t>
            </a:r>
            <a:r>
              <a:rPr lang="en-US" u="sng" dirty="0" err="1" smtClean="0"/>
              <a:t>Ejercicio</a:t>
            </a:r>
            <a:r>
              <a:rPr lang="en-US" u="sng" dirty="0" smtClean="0"/>
              <a:t> </a:t>
            </a:r>
            <a:r>
              <a:rPr lang="en-US" u="sng" dirty="0" smtClean="0"/>
              <a:t>4</a:t>
            </a:r>
            <a:r>
              <a:rPr lang="en-US" dirty="0" smtClean="0"/>
              <a:t> </a:t>
            </a:r>
            <a:r>
              <a:rPr lang="en-US" dirty="0" smtClean="0"/>
              <a:t> p</a:t>
            </a:r>
            <a:r>
              <a:rPr lang="en-US" dirty="0" smtClean="0"/>
              <a:t>. 131 (1-8)</a:t>
            </a:r>
          </a:p>
        </p:txBody>
      </p:sp>
    </p:spTree>
    <p:extLst>
      <p:ext uri="{BB962C8B-B14F-4D97-AF65-F5344CB8AC3E}">
        <p14:creationId xmlns:p14="http://schemas.microsoft.com/office/powerpoint/2010/main" val="288356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Vocabulario</a:t>
            </a:r>
            <a:r>
              <a:rPr lang="en-US" dirty="0" smtClean="0">
                <a:solidFill>
                  <a:srgbClr val="FF0000"/>
                </a:solidFill>
              </a:rPr>
              <a:t> Nuevo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533400" y="1143000"/>
            <a:ext cx="25209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>
                <a:solidFill>
                  <a:schemeClr val="hlink"/>
                </a:solidFill>
              </a:rPr>
              <a:t>Los </a:t>
            </a:r>
            <a:r>
              <a:rPr lang="en-US" altLang="en-US" sz="2800" b="1" dirty="0" err="1">
                <a:solidFill>
                  <a:schemeClr val="hlink"/>
                </a:solidFill>
              </a:rPr>
              <a:t>refrescos</a:t>
            </a:r>
            <a:endParaRPr lang="en-US" altLang="en-US" sz="2800" b="1" dirty="0">
              <a:solidFill>
                <a:schemeClr val="hlink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76400"/>
            <a:ext cx="2433638" cy="3012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543646" y="4876800"/>
            <a:ext cx="1970954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ES_tradnl" altLang="en-US" sz="2800" b="1" dirty="0">
                <a:solidFill>
                  <a:srgbClr val="FF6600"/>
                </a:solidFill>
              </a:rPr>
              <a:t>Batidos </a:t>
            </a:r>
            <a:endParaRPr lang="es-ES_tradnl" altLang="en-US" sz="2800" b="1" dirty="0" smtClean="0">
              <a:solidFill>
                <a:srgbClr val="FF6600"/>
              </a:solidFill>
            </a:endParaRPr>
          </a:p>
          <a:p>
            <a:pPr algn="ctr"/>
            <a:r>
              <a:rPr lang="es-ES_tradnl" altLang="en-US" sz="2800" b="1" dirty="0" smtClean="0">
                <a:solidFill>
                  <a:srgbClr val="FF6600"/>
                </a:solidFill>
              </a:rPr>
              <a:t>de frutas </a:t>
            </a:r>
            <a:endParaRPr lang="es-ES_tradnl" altLang="en-US" sz="2800" b="1" dirty="0">
              <a:solidFill>
                <a:srgbClr val="FF6600"/>
              </a:solidFill>
            </a:endParaRPr>
          </a:p>
          <a:p>
            <a:pPr algn="ctr"/>
            <a:r>
              <a:rPr lang="es-ES_tradnl" altLang="en-US" sz="2800" b="1" dirty="0">
                <a:solidFill>
                  <a:srgbClr val="FF6600"/>
                </a:solidFill>
              </a:rPr>
              <a:t>tropicales</a:t>
            </a:r>
          </a:p>
        </p:txBody>
      </p:sp>
      <p:pic>
        <p:nvPicPr>
          <p:cNvPr id="1026" name="Picture 2" descr="http://i.imgur.com/u3fJ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3747" y="1074253"/>
            <a:ext cx="3470038" cy="3470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3803289" y="4544291"/>
            <a:ext cx="1970954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ES_tradnl" altLang="en-US" sz="2800" b="1" dirty="0" smtClean="0">
                <a:solidFill>
                  <a:srgbClr val="0070C0"/>
                </a:solidFill>
              </a:rPr>
              <a:t>Agua mineral</a:t>
            </a:r>
          </a:p>
          <a:p>
            <a:pPr algn="ctr"/>
            <a:r>
              <a:rPr lang="es-ES_tradnl" altLang="en-US" sz="2800" b="1" dirty="0" smtClean="0">
                <a:solidFill>
                  <a:srgbClr val="0070C0"/>
                </a:solidFill>
              </a:rPr>
              <a:t> </a:t>
            </a:r>
            <a:r>
              <a:rPr lang="es-ES_tradnl" altLang="en-US" sz="2800" dirty="0" smtClean="0">
                <a:solidFill>
                  <a:srgbClr val="0070C0"/>
                </a:solidFill>
              </a:rPr>
              <a:t>(sin gas)</a:t>
            </a:r>
            <a:endParaRPr lang="es-ES_tradnl" altLang="en-US" sz="2800" b="1" dirty="0">
              <a:solidFill>
                <a:srgbClr val="0070C0"/>
              </a:solidFill>
            </a:endParaRPr>
          </a:p>
        </p:txBody>
      </p:sp>
      <p:pic>
        <p:nvPicPr>
          <p:cNvPr id="1028" name="Picture 4" descr="http://www2.woolworthsonline.com.au/Content/ProductImages/big/03105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83820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encrypted-tbn3.gstatic.com/images?q=tbn:ANd9GcSz5sfzazuWipc0VI7Etd9QqHHOLP4hS-CmJO6b5OOM45g4HwBk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251460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encrypted-tbn2.gstatic.com/images?q=tbn:ANd9GcQ-repnPfjFDVL9gNxXrImyXxs94vk4EeCD2P-MtSOYSyhE-pKYaZA4gXw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304800"/>
            <a:ext cx="800100" cy="220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6182446" y="2819400"/>
            <a:ext cx="1970954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ES_tradnl" altLang="en-US" sz="2800" b="1" dirty="0" smtClean="0">
                <a:solidFill>
                  <a:srgbClr val="00B050"/>
                </a:solidFill>
              </a:rPr>
              <a:t>Agua mineral</a:t>
            </a:r>
          </a:p>
          <a:p>
            <a:pPr algn="ctr"/>
            <a:r>
              <a:rPr lang="es-ES_tradnl" altLang="en-US" sz="2800" b="1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800" dirty="0" smtClean="0">
                <a:solidFill>
                  <a:srgbClr val="00B050"/>
                </a:solidFill>
              </a:rPr>
              <a:t>(con gas)</a:t>
            </a:r>
            <a:endParaRPr lang="es-ES_tradnl" altLang="en-US" sz="2800" b="1" dirty="0">
              <a:solidFill>
                <a:srgbClr val="00B050"/>
              </a:solidFill>
            </a:endParaRP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441" y="4412673"/>
            <a:ext cx="2266950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6334846" y="6289964"/>
            <a:ext cx="197095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ES_tradnl" altLang="en-US" sz="2800" b="1" dirty="0" smtClean="0">
                <a:solidFill>
                  <a:srgbClr val="FFC000"/>
                </a:solidFill>
              </a:rPr>
              <a:t>Limonada</a:t>
            </a:r>
            <a:endParaRPr lang="es-ES_tradnl" altLang="en-US" sz="28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519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84238"/>
          </a:xfrm>
        </p:spPr>
        <p:txBody>
          <a:bodyPr/>
          <a:lstStyle/>
          <a:p>
            <a:r>
              <a:rPr lang="en-US" altLang="en-US" dirty="0" smtClean="0">
                <a:solidFill>
                  <a:srgbClr val="FF0000"/>
                </a:solidFill>
              </a:rPr>
              <a:t>Mas </a:t>
            </a:r>
            <a:r>
              <a:rPr lang="en-US" altLang="en-US" dirty="0" err="1" smtClean="0">
                <a:solidFill>
                  <a:srgbClr val="FF0000"/>
                </a:solidFill>
              </a:rPr>
              <a:t>vocabulario</a:t>
            </a:r>
            <a:endParaRPr lang="en-US" altLang="en-US" dirty="0">
              <a:solidFill>
                <a:srgbClr val="FF0000"/>
              </a:solidFill>
            </a:endParaRP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2256" y="1281113"/>
            <a:ext cx="1795462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75" y="1295400"/>
            <a:ext cx="2486025" cy="183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581400"/>
            <a:ext cx="2514600" cy="187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191000"/>
            <a:ext cx="2590800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810000"/>
            <a:ext cx="251460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225281" y="931935"/>
            <a:ext cx="186461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 err="1" smtClean="0">
                <a:solidFill>
                  <a:srgbClr val="3333CC"/>
                </a:solidFill>
              </a:rPr>
              <a:t>Meriendas</a:t>
            </a:r>
            <a:r>
              <a:rPr lang="en-US" altLang="en-US" sz="2800" b="1" dirty="0" smtClean="0">
                <a:solidFill>
                  <a:srgbClr val="3333CC"/>
                </a:solidFill>
              </a:rPr>
              <a:t> </a:t>
            </a:r>
            <a:endParaRPr lang="en-US" altLang="en-US" sz="2800" b="1" dirty="0">
              <a:solidFill>
                <a:srgbClr val="3333CC"/>
              </a:solidFill>
            </a:endParaRP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4038600" y="3429000"/>
            <a:ext cx="20637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>
                <a:solidFill>
                  <a:srgbClr val="CC0099"/>
                </a:solidFill>
              </a:rPr>
              <a:t>albóndigas</a:t>
            </a:r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6858000" y="3200400"/>
            <a:ext cx="1828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CC0099"/>
                </a:solidFill>
              </a:rPr>
              <a:t>aceitunas</a:t>
            </a:r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533400" y="5424488"/>
            <a:ext cx="16700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CC0099"/>
                </a:solidFill>
              </a:rPr>
              <a:t>tostones</a:t>
            </a:r>
          </a:p>
        </p:txBody>
      </p:sp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490538" y="5867400"/>
            <a:ext cx="1947862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CC0099"/>
                </a:solidFill>
              </a:rPr>
              <a:t>plátanos </a:t>
            </a:r>
          </a:p>
          <a:p>
            <a:r>
              <a:rPr lang="es-ES_tradnl" altLang="en-US" sz="2800" b="1">
                <a:solidFill>
                  <a:srgbClr val="CC0099"/>
                </a:solidFill>
              </a:rPr>
              <a:t>patacones</a:t>
            </a:r>
          </a:p>
        </p:txBody>
      </p:sp>
      <p:sp>
        <p:nvSpPr>
          <p:cNvPr id="14352" name="Text Box 16"/>
          <p:cNvSpPr txBox="1">
            <a:spLocks noChangeArrowheads="1"/>
          </p:cNvSpPr>
          <p:nvPr/>
        </p:nvSpPr>
        <p:spPr bwMode="auto">
          <a:xfrm>
            <a:off x="3429000" y="5881688"/>
            <a:ext cx="21447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CC0099"/>
                </a:solidFill>
              </a:rPr>
              <a:t>empanadas</a:t>
            </a:r>
          </a:p>
        </p:txBody>
      </p:sp>
      <p:sp>
        <p:nvSpPr>
          <p:cNvPr id="14353" name="Text Box 17"/>
          <p:cNvSpPr txBox="1">
            <a:spLocks noChangeArrowheads="1"/>
          </p:cNvSpPr>
          <p:nvPr/>
        </p:nvSpPr>
        <p:spPr bwMode="auto">
          <a:xfrm>
            <a:off x="6832600" y="5805488"/>
            <a:ext cx="178286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 smtClean="0">
                <a:solidFill>
                  <a:srgbClr val="CC0099"/>
                </a:solidFill>
              </a:rPr>
              <a:t>pinchitos</a:t>
            </a:r>
            <a:endParaRPr lang="es-ES_tradnl" altLang="en-US" sz="2800" b="1" dirty="0">
              <a:solidFill>
                <a:srgbClr val="CC0099"/>
              </a:solidFill>
            </a:endParaRPr>
          </a:p>
        </p:txBody>
      </p:sp>
      <p:sp>
        <p:nvSpPr>
          <p:cNvPr id="14354" name="Text Box 18"/>
          <p:cNvSpPr txBox="1">
            <a:spLocks noChangeArrowheads="1"/>
          </p:cNvSpPr>
          <p:nvPr/>
        </p:nvSpPr>
        <p:spPr bwMode="auto">
          <a:xfrm>
            <a:off x="6894513" y="6186488"/>
            <a:ext cx="14112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CC0099"/>
                </a:solidFill>
              </a:rPr>
              <a:t>chuzos</a:t>
            </a:r>
          </a:p>
        </p:txBody>
      </p:sp>
      <p:sp>
        <p:nvSpPr>
          <p:cNvPr id="14355" name="Text Box 19"/>
          <p:cNvSpPr txBox="1">
            <a:spLocks noChangeArrowheads="1"/>
          </p:cNvSpPr>
          <p:nvPr/>
        </p:nvSpPr>
        <p:spPr bwMode="auto">
          <a:xfrm>
            <a:off x="225281" y="1499972"/>
            <a:ext cx="154164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 smtClean="0">
                <a:solidFill>
                  <a:schemeClr val="folHlink"/>
                </a:solidFill>
              </a:rPr>
              <a:t>Tapas</a:t>
            </a:r>
          </a:p>
          <a:p>
            <a:r>
              <a:rPr lang="en-US" altLang="en-US" sz="2800" b="1" dirty="0" err="1" smtClean="0">
                <a:solidFill>
                  <a:schemeClr val="folHlink"/>
                </a:solidFill>
              </a:rPr>
              <a:t>Antojitos</a:t>
            </a:r>
            <a:endParaRPr lang="en-US" altLang="en-US" sz="2800" b="1" dirty="0">
              <a:solidFill>
                <a:schemeClr val="folHlink"/>
              </a:solidFill>
            </a:endParaRPr>
          </a:p>
        </p:txBody>
      </p:sp>
      <p:sp>
        <p:nvSpPr>
          <p:cNvPr id="2" name="Right Brace 1"/>
          <p:cNvSpPr/>
          <p:nvPr/>
        </p:nvSpPr>
        <p:spPr>
          <a:xfrm>
            <a:off x="1810627" y="991145"/>
            <a:ext cx="322973" cy="1523455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Box 11"/>
          <p:cNvSpPr txBox="1">
            <a:spLocks noChangeArrowheads="1"/>
          </p:cNvSpPr>
          <p:nvPr/>
        </p:nvSpPr>
        <p:spPr bwMode="auto">
          <a:xfrm>
            <a:off x="2057400" y="1255693"/>
            <a:ext cx="1762983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 smtClean="0"/>
              <a:t>Appetizers</a:t>
            </a:r>
          </a:p>
          <a:p>
            <a:r>
              <a:rPr lang="en-US" altLang="en-US" sz="2800" b="1" dirty="0" smtClean="0"/>
              <a:t>Snacks </a:t>
            </a:r>
            <a:endParaRPr lang="en-US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914134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57" t="-1" r="21288" b="6729"/>
          <a:stretch/>
        </p:blipFill>
        <p:spPr bwMode="auto">
          <a:xfrm>
            <a:off x="0" y="0"/>
            <a:ext cx="9144000" cy="7462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5882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20" r="22031" b="11321"/>
          <a:stretch/>
        </p:blipFill>
        <p:spPr bwMode="auto">
          <a:xfrm>
            <a:off x="0" y="-152400"/>
            <a:ext cx="9144000" cy="716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3620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27" t="-2696" r="14495" b="8579"/>
          <a:stretch/>
        </p:blipFill>
        <p:spPr bwMode="auto">
          <a:xfrm>
            <a:off x="0" y="-209550"/>
            <a:ext cx="91440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9466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98" t="2971" r="17653" b="7920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V="1">
            <a:off x="4343400" y="1676400"/>
            <a:ext cx="460474" cy="10668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-76200" y="2971800"/>
            <a:ext cx="1596483" cy="95410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sz="2800" b="1" dirty="0" smtClean="0">
                <a:solidFill>
                  <a:srgbClr val="00B050"/>
                </a:solidFill>
              </a:rPr>
              <a:t>Servicio</a:t>
            </a:r>
          </a:p>
          <a:p>
            <a:r>
              <a:rPr lang="es-ES_tradnl" altLang="en-US" sz="2800" b="1" dirty="0" smtClean="0">
                <a:solidFill>
                  <a:srgbClr val="00B050"/>
                </a:solidFill>
              </a:rPr>
              <a:t>incluido</a:t>
            </a:r>
            <a:endParaRPr lang="es-ES_tradnl" altLang="en-US" sz="2800" b="1" dirty="0">
              <a:solidFill>
                <a:srgbClr val="00B050"/>
              </a:solidFill>
            </a:endParaRP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5486400" y="1143000"/>
            <a:ext cx="174618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dirty="0" err="1" smtClean="0"/>
              <a:t>Right</a:t>
            </a:r>
            <a:r>
              <a:rPr lang="es-ES_tradnl" altLang="en-US" sz="2400" dirty="0" smtClean="0"/>
              <a:t> </a:t>
            </a:r>
            <a:r>
              <a:rPr lang="es-ES_tradnl" altLang="en-US" sz="2400" dirty="0" err="1" smtClean="0"/>
              <a:t>away</a:t>
            </a:r>
            <a:endParaRPr lang="es-ES_tradnl" altLang="en-US" sz="2400" dirty="0" smtClean="0"/>
          </a:p>
          <a:p>
            <a:r>
              <a:rPr lang="es-ES_tradnl" altLang="en-US" sz="2400" dirty="0" err="1" smtClean="0"/>
              <a:t>Immediately</a:t>
            </a:r>
            <a:endParaRPr lang="es-ES_tradnl" altLang="en-US" sz="2400" dirty="0"/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3657600" y="1229380"/>
            <a:ext cx="170271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 smtClean="0">
                <a:solidFill>
                  <a:srgbClr val="FF0000"/>
                </a:solidFill>
              </a:rPr>
              <a:t>enseguida</a:t>
            </a:r>
            <a:endParaRPr lang="es-ES_tradnl" altLang="en-US" sz="2800" b="1" dirty="0">
              <a:solidFill>
                <a:srgbClr val="FF0000"/>
              </a:solidFill>
            </a:endParaRPr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-76199" y="3893403"/>
            <a:ext cx="1828800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sz="2400" dirty="0" err="1" smtClean="0"/>
              <a:t>Service</a:t>
            </a:r>
            <a:r>
              <a:rPr lang="es-ES_tradnl" altLang="en-US" sz="2400" dirty="0" smtClean="0"/>
              <a:t> (</a:t>
            </a:r>
            <a:r>
              <a:rPr lang="es-ES_tradnl" altLang="en-US" sz="2400" dirty="0" err="1" smtClean="0"/>
              <a:t>tip</a:t>
            </a:r>
            <a:r>
              <a:rPr lang="es-ES_tradnl" altLang="en-US" sz="2400" dirty="0" smtClean="0"/>
              <a:t>)</a:t>
            </a:r>
          </a:p>
          <a:p>
            <a:r>
              <a:rPr lang="es-ES_tradnl" altLang="en-US" sz="2400" dirty="0" err="1" smtClean="0"/>
              <a:t>Included</a:t>
            </a:r>
            <a:r>
              <a:rPr lang="es-ES_tradnl" altLang="en-US" sz="2400" dirty="0" smtClean="0"/>
              <a:t> </a:t>
            </a:r>
            <a:endParaRPr lang="es-ES_tradnl" altLang="en-US" sz="2400" dirty="0"/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152400" y="5029200"/>
            <a:ext cx="134248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 smtClean="0">
                <a:solidFill>
                  <a:srgbClr val="7030A0"/>
                </a:solidFill>
              </a:rPr>
              <a:t>Propina</a:t>
            </a:r>
            <a:endParaRPr lang="es-ES_tradnl" altLang="en-US" sz="2800" b="1" dirty="0">
              <a:solidFill>
                <a:srgbClr val="7030A0"/>
              </a:solidFill>
            </a:endParaRPr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651416" y="5481935"/>
            <a:ext cx="56778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dirty="0" err="1" smtClean="0"/>
              <a:t>Tip</a:t>
            </a:r>
            <a:endParaRPr lang="es-ES_tradnl" altLang="en-US" sz="2400" dirty="0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1295400" y="3448853"/>
            <a:ext cx="1219201" cy="56347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3746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altLang="en-US" dirty="0" smtClean="0"/>
              <a:t>TEXTBOOK:</a:t>
            </a:r>
          </a:p>
          <a:p>
            <a:pPr lvl="1"/>
            <a:r>
              <a:rPr lang="en-US" altLang="en-US" dirty="0" err="1" smtClean="0"/>
              <a:t>Completa</a:t>
            </a:r>
            <a:r>
              <a:rPr lang="en-US" altLang="en-US" dirty="0" smtClean="0"/>
              <a:t> </a:t>
            </a:r>
            <a:r>
              <a:rPr lang="en-US" altLang="en-US" u="sng" dirty="0" err="1" smtClean="0"/>
              <a:t>Ejercicio</a:t>
            </a:r>
            <a:r>
              <a:rPr lang="en-US" altLang="en-US" u="sng" dirty="0" smtClean="0"/>
              <a:t> 5</a:t>
            </a:r>
            <a:r>
              <a:rPr lang="en-US" altLang="en-US" dirty="0" smtClean="0"/>
              <a:t> p. 131 (1-5)</a:t>
            </a:r>
          </a:p>
          <a:p>
            <a:pPr lvl="1"/>
            <a:r>
              <a:rPr lang="en-US" altLang="en-US" dirty="0" err="1" smtClean="0"/>
              <a:t>Completa</a:t>
            </a:r>
            <a:r>
              <a:rPr lang="en-US" altLang="en-US" dirty="0" smtClean="0"/>
              <a:t> </a:t>
            </a:r>
            <a:r>
              <a:rPr lang="en-US" altLang="en-US" u="sng" dirty="0" err="1" smtClean="0"/>
              <a:t>Ej</a:t>
            </a:r>
            <a:r>
              <a:rPr lang="en-US" altLang="en-US" u="sng" dirty="0" smtClean="0"/>
              <a:t>. 6: ROMPECABEZAS</a:t>
            </a:r>
            <a:r>
              <a:rPr lang="en-US" altLang="en-US" dirty="0" smtClean="0"/>
              <a:t> p. 131 </a:t>
            </a:r>
            <a:endParaRPr lang="en-US" altLang="en-US" dirty="0"/>
          </a:p>
          <a:p>
            <a:endParaRPr lang="en-US" dirty="0" smtClean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533400" y="304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20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13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9842</TotalTime>
  <Words>159</Words>
  <Application>Microsoft Office PowerPoint</Application>
  <PresentationFormat>On-screen Show (4:3)</PresentationFormat>
  <Paragraphs>51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Default Design</vt:lpstr>
      <vt:lpstr>Me llamo________ Clase 702 La fecha es el 10 de noviembre del 2017</vt:lpstr>
      <vt:lpstr>Practica</vt:lpstr>
      <vt:lpstr>Vocabulario Nuevo</vt:lpstr>
      <vt:lpstr>Mas vocabulario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llamo________ Clase 11 im La fecha es el 8 de marzo del 2011</dc:title>
  <dc:creator>Helen Zumaeta</dc:creator>
  <cp:lastModifiedBy>Helen Zumaeta</cp:lastModifiedBy>
  <cp:revision>34</cp:revision>
  <cp:lastPrinted>2014-11-10T14:03:06Z</cp:lastPrinted>
  <dcterms:created xsi:type="dcterms:W3CDTF">2011-03-07T20:43:57Z</dcterms:created>
  <dcterms:modified xsi:type="dcterms:W3CDTF">2017-11-10T16:08:24Z</dcterms:modified>
</cp:coreProperties>
</file>